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304" r:id="rId5"/>
    <p:sldId id="258" r:id="rId6"/>
    <p:sldId id="259" r:id="rId7"/>
    <p:sldId id="260" r:id="rId8"/>
    <p:sldId id="271" r:id="rId9"/>
    <p:sldId id="261" r:id="rId10"/>
    <p:sldId id="305" r:id="rId11"/>
    <p:sldId id="273" r:id="rId12"/>
    <p:sldId id="262" r:id="rId13"/>
    <p:sldId id="272" r:id="rId14"/>
    <p:sldId id="263" r:id="rId15"/>
    <p:sldId id="274" r:id="rId16"/>
    <p:sldId id="264" r:id="rId17"/>
    <p:sldId id="265" r:id="rId18"/>
    <p:sldId id="266" r:id="rId19"/>
    <p:sldId id="267" r:id="rId20"/>
    <p:sldId id="275" r:id="rId21"/>
    <p:sldId id="306" r:id="rId22"/>
    <p:sldId id="277" r:id="rId23"/>
    <p:sldId id="278" r:id="rId24"/>
    <p:sldId id="268" r:id="rId25"/>
    <p:sldId id="276" r:id="rId26"/>
    <p:sldId id="279" r:id="rId27"/>
    <p:sldId id="284" r:id="rId28"/>
    <p:sldId id="269" r:id="rId29"/>
    <p:sldId id="285" r:id="rId30"/>
    <p:sldId id="307" r:id="rId31"/>
    <p:sldId id="286" r:id="rId32"/>
    <p:sldId id="287" r:id="rId33"/>
    <p:sldId id="281" r:id="rId34"/>
    <p:sldId id="282" r:id="rId35"/>
    <p:sldId id="283" r:id="rId36"/>
    <p:sldId id="280" r:id="rId37"/>
    <p:sldId id="288" r:id="rId38"/>
    <p:sldId id="289" r:id="rId39"/>
    <p:sldId id="290" r:id="rId40"/>
    <p:sldId id="291" r:id="rId41"/>
    <p:sldId id="30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BD5E95-2273-4479-B69C-30A88B427E71}" v="7" dt="2023-10-15T14:32:24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81416A74-FD63-4636-89FD-DEDAE1E350CB}"/>
    <pc:docChg chg="delSld modSld">
      <pc:chgData name="Charles Seager" userId="b6090891032109d0" providerId="LiveId" clId="{81416A74-FD63-4636-89FD-DEDAE1E350CB}" dt="2023-02-21T17:51:40.007" v="20" actId="47"/>
      <pc:docMkLst>
        <pc:docMk/>
      </pc:docMkLst>
      <pc:sldChg chg="modSp del mod">
        <pc:chgData name="Charles Seager" userId="b6090891032109d0" providerId="LiveId" clId="{81416A74-FD63-4636-89FD-DEDAE1E350CB}" dt="2023-02-21T17:51:34.738" v="17" actId="47"/>
        <pc:sldMkLst>
          <pc:docMk/>
          <pc:sldMk cId="2918307085" sldId="292"/>
        </pc:sldMkLst>
        <pc:picChg chg="mod">
          <ac:chgData name="Charles Seager" userId="b6090891032109d0" providerId="LiveId" clId="{81416A74-FD63-4636-89FD-DEDAE1E350CB}" dt="2023-02-21T17:48:42.113" v="0" actId="1036"/>
          <ac:picMkLst>
            <pc:docMk/>
            <pc:sldMk cId="2918307085" sldId="292"/>
            <ac:picMk id="5" creationId="{11CB2EE6-CF53-2C5D-8E77-E9FD059A11AB}"/>
          </ac:picMkLst>
        </pc:picChg>
      </pc:sldChg>
      <pc:sldChg chg="del">
        <pc:chgData name="Charles Seager" userId="b6090891032109d0" providerId="LiveId" clId="{81416A74-FD63-4636-89FD-DEDAE1E350CB}" dt="2023-02-21T17:51:37.862" v="18" actId="47"/>
        <pc:sldMkLst>
          <pc:docMk/>
          <pc:sldMk cId="661700072" sldId="293"/>
        </pc:sldMkLst>
      </pc:sldChg>
      <pc:sldChg chg="modSp del mod">
        <pc:chgData name="Charles Seager" userId="b6090891032109d0" providerId="LiveId" clId="{81416A74-FD63-4636-89FD-DEDAE1E350CB}" dt="2023-02-21T17:51:32.962" v="16" actId="47"/>
        <pc:sldMkLst>
          <pc:docMk/>
          <pc:sldMk cId="3484184083" sldId="294"/>
        </pc:sldMkLst>
        <pc:picChg chg="mod">
          <ac:chgData name="Charles Seager" userId="b6090891032109d0" providerId="LiveId" clId="{81416A74-FD63-4636-89FD-DEDAE1E350CB}" dt="2023-02-21T17:49:06.407" v="5" actId="1036"/>
          <ac:picMkLst>
            <pc:docMk/>
            <pc:sldMk cId="3484184083" sldId="294"/>
            <ac:picMk id="3" creationId="{C1C0EDB4-D501-F667-BD8F-41057C418FE7}"/>
          </ac:picMkLst>
        </pc:picChg>
      </pc:sldChg>
      <pc:sldChg chg="del">
        <pc:chgData name="Charles Seager" userId="b6090891032109d0" providerId="LiveId" clId="{81416A74-FD63-4636-89FD-DEDAE1E350CB}" dt="2023-02-21T17:51:31.788" v="15" actId="47"/>
        <pc:sldMkLst>
          <pc:docMk/>
          <pc:sldMk cId="4064054233" sldId="295"/>
        </pc:sldMkLst>
      </pc:sldChg>
      <pc:sldChg chg="modSp del mod">
        <pc:chgData name="Charles Seager" userId="b6090891032109d0" providerId="LiveId" clId="{81416A74-FD63-4636-89FD-DEDAE1E350CB}" dt="2023-02-21T17:51:30.665" v="14" actId="47"/>
        <pc:sldMkLst>
          <pc:docMk/>
          <pc:sldMk cId="175277271" sldId="296"/>
        </pc:sldMkLst>
        <pc:picChg chg="mod">
          <ac:chgData name="Charles Seager" userId="b6090891032109d0" providerId="LiveId" clId="{81416A74-FD63-4636-89FD-DEDAE1E350CB}" dt="2023-02-21T17:49:38.163" v="6" actId="1036"/>
          <ac:picMkLst>
            <pc:docMk/>
            <pc:sldMk cId="175277271" sldId="296"/>
            <ac:picMk id="3" creationId="{23C09621-D46E-4089-ECA2-44F82B9BC3F0}"/>
          </ac:picMkLst>
        </pc:picChg>
      </pc:sldChg>
      <pc:sldChg chg="del">
        <pc:chgData name="Charles Seager" userId="b6090891032109d0" providerId="LiveId" clId="{81416A74-FD63-4636-89FD-DEDAE1E350CB}" dt="2023-02-21T17:51:29.569" v="13" actId="47"/>
        <pc:sldMkLst>
          <pc:docMk/>
          <pc:sldMk cId="4213708407" sldId="297"/>
        </pc:sldMkLst>
      </pc:sldChg>
      <pc:sldChg chg="del">
        <pc:chgData name="Charles Seager" userId="b6090891032109d0" providerId="LiveId" clId="{81416A74-FD63-4636-89FD-DEDAE1E350CB}" dt="2023-02-21T17:51:28.437" v="12" actId="47"/>
        <pc:sldMkLst>
          <pc:docMk/>
          <pc:sldMk cId="3195169242" sldId="298"/>
        </pc:sldMkLst>
      </pc:sldChg>
      <pc:sldChg chg="modSp del mod">
        <pc:chgData name="Charles Seager" userId="b6090891032109d0" providerId="LiveId" clId="{81416A74-FD63-4636-89FD-DEDAE1E350CB}" dt="2023-02-21T17:51:27.288" v="11" actId="47"/>
        <pc:sldMkLst>
          <pc:docMk/>
          <pc:sldMk cId="4006315617" sldId="299"/>
        </pc:sldMkLst>
        <pc:picChg chg="mod">
          <ac:chgData name="Charles Seager" userId="b6090891032109d0" providerId="LiveId" clId="{81416A74-FD63-4636-89FD-DEDAE1E350CB}" dt="2023-02-21T17:50:40.713" v="7" actId="1036"/>
          <ac:picMkLst>
            <pc:docMk/>
            <pc:sldMk cId="4006315617" sldId="299"/>
            <ac:picMk id="3" creationId="{A9C9CD0A-C912-CA60-537A-7D1DB14BE1ED}"/>
          </ac:picMkLst>
        </pc:picChg>
      </pc:sldChg>
      <pc:sldChg chg="modSp del mod">
        <pc:chgData name="Charles Seager" userId="b6090891032109d0" providerId="LiveId" clId="{81416A74-FD63-4636-89FD-DEDAE1E350CB}" dt="2023-02-21T17:51:25.964" v="10" actId="47"/>
        <pc:sldMkLst>
          <pc:docMk/>
          <pc:sldMk cId="170486751" sldId="300"/>
        </pc:sldMkLst>
        <pc:picChg chg="mod">
          <ac:chgData name="Charles Seager" userId="b6090891032109d0" providerId="LiveId" clId="{81416A74-FD63-4636-89FD-DEDAE1E350CB}" dt="2023-02-21T17:51:09.663" v="8" actId="1036"/>
          <ac:picMkLst>
            <pc:docMk/>
            <pc:sldMk cId="170486751" sldId="300"/>
            <ac:picMk id="3" creationId="{42F090AE-B655-07F5-28BC-77ECB1E64ED7}"/>
          </ac:picMkLst>
        </pc:picChg>
      </pc:sldChg>
      <pc:sldChg chg="del">
        <pc:chgData name="Charles Seager" userId="b6090891032109d0" providerId="LiveId" clId="{81416A74-FD63-4636-89FD-DEDAE1E350CB}" dt="2023-02-21T17:51:23.726" v="9" actId="47"/>
        <pc:sldMkLst>
          <pc:docMk/>
          <pc:sldMk cId="3017511515" sldId="301"/>
        </pc:sldMkLst>
      </pc:sldChg>
      <pc:sldChg chg="del">
        <pc:chgData name="Charles Seager" userId="b6090891032109d0" providerId="LiveId" clId="{81416A74-FD63-4636-89FD-DEDAE1E350CB}" dt="2023-02-21T17:51:40.007" v="20" actId="47"/>
        <pc:sldMkLst>
          <pc:docMk/>
          <pc:sldMk cId="1909508920" sldId="304"/>
        </pc:sldMkLst>
      </pc:sldChg>
      <pc:sldChg chg="del">
        <pc:chgData name="Charles Seager" userId="b6090891032109d0" providerId="LiveId" clId="{81416A74-FD63-4636-89FD-DEDAE1E350CB}" dt="2023-02-21T17:51:38.194" v="19" actId="47"/>
        <pc:sldMkLst>
          <pc:docMk/>
          <pc:sldMk cId="2573036128" sldId="305"/>
        </pc:sldMkLst>
      </pc:sldChg>
    </pc:docChg>
  </pc:docChgLst>
  <pc:docChgLst>
    <pc:chgData name="Charles Seager" userId="b6090891032109d0" providerId="LiveId" clId="{94C9C47B-7A3D-4F26-8135-E8A3DA8B6375}"/>
    <pc:docChg chg="addSld modSld">
      <pc:chgData name="Charles Seager" userId="b6090891032109d0" providerId="LiveId" clId="{94C9C47B-7A3D-4F26-8135-E8A3DA8B6375}" dt="2023-08-30T17:12:58.544" v="5" actId="1076"/>
      <pc:docMkLst>
        <pc:docMk/>
      </pc:docMkLst>
      <pc:sldChg chg="addSp modSp new mod">
        <pc:chgData name="Charles Seager" userId="b6090891032109d0" providerId="LiveId" clId="{94C9C47B-7A3D-4F26-8135-E8A3DA8B6375}" dt="2023-08-30T17:12:58.544" v="5" actId="1076"/>
        <pc:sldMkLst>
          <pc:docMk/>
          <pc:sldMk cId="4189355095" sldId="304"/>
        </pc:sldMkLst>
        <pc:picChg chg="add mod">
          <ac:chgData name="Charles Seager" userId="b6090891032109d0" providerId="LiveId" clId="{94C9C47B-7A3D-4F26-8135-E8A3DA8B6375}" dt="2023-08-30T17:12:18.406" v="3" actId="14100"/>
          <ac:picMkLst>
            <pc:docMk/>
            <pc:sldMk cId="4189355095" sldId="304"/>
            <ac:picMk id="3" creationId="{30EAF4AF-9F38-689D-2197-A6D625A2BC15}"/>
          </ac:picMkLst>
        </pc:picChg>
        <pc:picChg chg="add mod">
          <ac:chgData name="Charles Seager" userId="b6090891032109d0" providerId="LiveId" clId="{94C9C47B-7A3D-4F26-8135-E8A3DA8B6375}" dt="2023-08-30T17:12:58.544" v="5" actId="1076"/>
          <ac:picMkLst>
            <pc:docMk/>
            <pc:sldMk cId="4189355095" sldId="304"/>
            <ac:picMk id="1026" creationId="{E5406B06-AAA0-19CB-42F3-B9C74D66AD91}"/>
          </ac:picMkLst>
        </pc:picChg>
      </pc:sldChg>
    </pc:docChg>
  </pc:docChgLst>
  <pc:docChgLst>
    <pc:chgData name="Charles Seager" userId="b6090891032109d0" providerId="LiveId" clId="{C8BD5E95-2273-4479-B69C-30A88B427E71}"/>
    <pc:docChg chg="custSel addSld delSld modSld">
      <pc:chgData name="Charles Seager" userId="b6090891032109d0" providerId="LiveId" clId="{C8BD5E95-2273-4479-B69C-30A88B427E71}" dt="2023-10-15T14:32:24.330" v="23"/>
      <pc:docMkLst>
        <pc:docMk/>
      </pc:docMkLst>
      <pc:sldChg chg="addSp delSp mod">
        <pc:chgData name="Charles Seager" userId="b6090891032109d0" providerId="LiveId" clId="{C8BD5E95-2273-4479-B69C-30A88B427E71}" dt="2023-10-15T14:32:24.330" v="23"/>
        <pc:sldMkLst>
          <pc:docMk/>
          <pc:sldMk cId="3608049576" sldId="302"/>
        </pc:sldMkLst>
        <pc:picChg chg="add del">
          <ac:chgData name="Charles Seager" userId="b6090891032109d0" providerId="LiveId" clId="{C8BD5E95-2273-4479-B69C-30A88B427E71}" dt="2023-10-15T14:32:06.846" v="21" actId="478"/>
          <ac:picMkLst>
            <pc:docMk/>
            <pc:sldMk cId="3608049576" sldId="302"/>
            <ac:picMk id="3" creationId="{C3AF491E-292B-3497-CFC3-99FFB4BC4DED}"/>
          </ac:picMkLst>
        </pc:picChg>
        <pc:picChg chg="add">
          <ac:chgData name="Charles Seager" userId="b6090891032109d0" providerId="LiveId" clId="{C8BD5E95-2273-4479-B69C-30A88B427E71}" dt="2023-10-15T14:32:24.330" v="23"/>
          <ac:picMkLst>
            <pc:docMk/>
            <pc:sldMk cId="3608049576" sldId="302"/>
            <ac:picMk id="3074" creationId="{3397B48A-2592-8B31-9DA5-E8AD2F2EDEC9}"/>
          </ac:picMkLst>
        </pc:picChg>
      </pc:sldChg>
      <pc:sldChg chg="del">
        <pc:chgData name="Charles Seager" userId="b6090891032109d0" providerId="LiveId" clId="{C8BD5E95-2273-4479-B69C-30A88B427E71}" dt="2023-10-15T14:32:09.715" v="22" actId="47"/>
        <pc:sldMkLst>
          <pc:docMk/>
          <pc:sldMk cId="78214648" sldId="303"/>
        </pc:sldMkLst>
      </pc:sldChg>
      <pc:sldChg chg="addSp modSp new mod">
        <pc:chgData name="Charles Seager" userId="b6090891032109d0" providerId="LiveId" clId="{C8BD5E95-2273-4479-B69C-30A88B427E71}" dt="2023-10-15T14:26:35.341" v="6" actId="1076"/>
        <pc:sldMkLst>
          <pc:docMk/>
          <pc:sldMk cId="3784518209" sldId="305"/>
        </pc:sldMkLst>
        <pc:picChg chg="add mod">
          <ac:chgData name="Charles Seager" userId="b6090891032109d0" providerId="LiveId" clId="{C8BD5E95-2273-4479-B69C-30A88B427E71}" dt="2023-10-15T14:26:06.345" v="2" actId="1076"/>
          <ac:picMkLst>
            <pc:docMk/>
            <pc:sldMk cId="3784518209" sldId="305"/>
            <ac:picMk id="3" creationId="{03B8A174-4130-A6E5-1111-2A3DE5324434}"/>
          </ac:picMkLst>
        </pc:picChg>
        <pc:picChg chg="add mod">
          <ac:chgData name="Charles Seager" userId="b6090891032109d0" providerId="LiveId" clId="{C8BD5E95-2273-4479-B69C-30A88B427E71}" dt="2023-10-15T14:26:35.341" v="6" actId="1076"/>
          <ac:picMkLst>
            <pc:docMk/>
            <pc:sldMk cId="3784518209" sldId="305"/>
            <ac:picMk id="1026" creationId="{E8A0A389-6CB3-EFFC-78B6-AA7A40ECAB88}"/>
          </ac:picMkLst>
        </pc:picChg>
      </pc:sldChg>
      <pc:sldChg chg="addSp modSp new mod">
        <pc:chgData name="Charles Seager" userId="b6090891032109d0" providerId="LiveId" clId="{C8BD5E95-2273-4479-B69C-30A88B427E71}" dt="2023-10-15T14:29:36.023" v="15" actId="1076"/>
        <pc:sldMkLst>
          <pc:docMk/>
          <pc:sldMk cId="3639704580" sldId="306"/>
        </pc:sldMkLst>
        <pc:picChg chg="add mod">
          <ac:chgData name="Charles Seager" userId="b6090891032109d0" providerId="LiveId" clId="{C8BD5E95-2273-4479-B69C-30A88B427E71}" dt="2023-10-15T14:28:20.084" v="11" actId="1076"/>
          <ac:picMkLst>
            <pc:docMk/>
            <pc:sldMk cId="3639704580" sldId="306"/>
            <ac:picMk id="3" creationId="{F339CC01-C750-5E5F-A9D2-E28716390C63}"/>
          </ac:picMkLst>
        </pc:picChg>
        <pc:picChg chg="add mod">
          <ac:chgData name="Charles Seager" userId="b6090891032109d0" providerId="LiveId" clId="{C8BD5E95-2273-4479-B69C-30A88B427E71}" dt="2023-10-15T14:28:53.928" v="13" actId="1076"/>
          <ac:picMkLst>
            <pc:docMk/>
            <pc:sldMk cId="3639704580" sldId="306"/>
            <ac:picMk id="5" creationId="{A9197C12-0339-57DB-CE47-7C00B7E2DDBA}"/>
          </ac:picMkLst>
        </pc:picChg>
        <pc:picChg chg="add mod">
          <ac:chgData name="Charles Seager" userId="b6090891032109d0" providerId="LiveId" clId="{C8BD5E95-2273-4479-B69C-30A88B427E71}" dt="2023-10-15T14:29:36.023" v="15" actId="1076"/>
          <ac:picMkLst>
            <pc:docMk/>
            <pc:sldMk cId="3639704580" sldId="306"/>
            <ac:picMk id="2050" creationId="{EF38076F-9B94-1A1C-ED7B-FA4DAD55B714}"/>
          </ac:picMkLst>
        </pc:picChg>
      </pc:sldChg>
      <pc:sldChg chg="addSp modSp new mod">
        <pc:chgData name="Charles Seager" userId="b6090891032109d0" providerId="LiveId" clId="{C8BD5E95-2273-4479-B69C-30A88B427E71}" dt="2023-10-15T14:31:15.179" v="19" actId="14100"/>
        <pc:sldMkLst>
          <pc:docMk/>
          <pc:sldMk cId="3450897940" sldId="307"/>
        </pc:sldMkLst>
        <pc:picChg chg="add mod">
          <ac:chgData name="Charles Seager" userId="b6090891032109d0" providerId="LiveId" clId="{C8BD5E95-2273-4479-B69C-30A88B427E71}" dt="2023-10-15T14:31:15.179" v="19" actId="14100"/>
          <ac:picMkLst>
            <pc:docMk/>
            <pc:sldMk cId="3450897940" sldId="307"/>
            <ac:picMk id="3" creationId="{66D34D67-3541-8972-7EF6-3BD0BCA4B6F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9DF1-5CAE-5AAF-4739-8B95E52CF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73244-3736-78BD-D9A3-47260F737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85D78-13BA-8655-71F1-AEAF4589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7CFE9-6442-55DC-122D-4AFCB75D3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39F32-0B43-CC47-18D8-120D49F8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4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CF8A-0C01-3479-38F2-644C3E36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91A84-EF6C-F2AE-ECEB-1E16F0724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CDE9F-6321-16EC-5189-3A37CC23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DC231-7A4D-DC7A-487E-65CA5F4A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AA967-6E46-9A9C-56D7-6C5E0F36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0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A55DB9-C3CD-7EDC-6F28-20F2A9316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80FA0-43F4-126E-FF1A-A54AA9637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B2A0C-42BA-E95D-0B67-9D7052B2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25D0A-0A30-93CB-E05D-3A1E00DB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C1B4E-12BE-26D9-0D6F-9B3EE2FF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88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B5D5-83D2-E6FC-4DCA-9372F923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9C438-B759-116F-5CF7-7AB2D0E68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46FF1-41B7-39FA-A3E7-5B8EF18C4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A9DC4-CBA4-F7F3-03C7-046B6A4D2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D56FD-EBFA-DADF-C585-5A4BB2BB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5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2E53-EC86-D903-EF0F-1EFF71CF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E3FA-EBC5-CB2C-565D-CEABA58F4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94843-5E28-BA60-AD57-DB154F0C6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F4162-DAF8-664D-009D-15BA78869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A98A9-CB54-7628-C006-DB655A1F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55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5A0B1-C523-62BC-16F6-DE260447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4D16C-BB1E-D073-14E4-95C9BA057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99293-AA88-7B16-6DD4-A08753F90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36A74-FDFE-67CD-7EB6-41962330D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7A417-576F-D37C-38A7-206505290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66140-DDAE-790E-4FF0-E2B77A39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7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710C-E495-ECDD-24B8-E043C7DE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85FDB-76D4-8BE6-173E-92E7C2419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93FB6-B548-855B-13AD-D0182E9B2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F31E25-5BD5-D3C1-7592-B60B93DCE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23BC8-E0DE-D8EC-7838-FBC9D0384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35399-059E-FC51-D432-F6D3BFEE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5CE46-1906-0CE1-5463-63E07820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8EB73-7F2E-846E-F9E9-F098D284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81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EEE2-F29F-4CBA-3E0D-74A54A40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FF5E6-BA4E-51CF-13F7-8E8ACA0D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A3A3B-6187-19CA-DAEB-CFC2835F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43A59-D21A-5217-7528-CE6272A7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4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C0F0A-92E7-1FA0-3EF0-0B529E919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3B9CD5-D6B5-A9CD-DB29-B8EE8C728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93890-F708-BC41-3AB8-254BE298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8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9C1F8-8289-2879-C37C-9BE481435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7171-4233-27A6-9902-1039A1E56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780F6-0D77-1571-B6C6-A7643DDEA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A3B58-3CD3-53C4-5905-DC473DA1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8925B-3C1C-3629-881B-0967B409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73D94-CB21-C08C-4AE4-4A71595B3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35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FAE2-8AB9-3CF9-B604-469E8FA6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3B7FFE-1CA1-7229-BEB3-AF58CB047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D39E0-021C-5F12-E6A3-398C357EF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8C5A4-BF21-530D-38A6-0EAF58AE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D7BC3-2379-DB33-E42E-C4C8ECF6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499B1-C0D4-CAF3-55EA-32296C8F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BE6811-0730-9AF2-24B8-C2CDD337F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3EF2-3FB2-FEED-F882-064B8543A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405E7-38DC-89DB-6933-B9371F7FE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DCF82-25F1-48A1-8DD8-CAFC0CF4D905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E709D-CFA7-EB66-1944-0A11B72E7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A488E-35B6-A421-11C0-1C33B32F8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F81B9-888E-48F7-8732-AC08F6AE8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1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2288-7AC5-985B-510C-2F4D37B7F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240 WEEK 1 SUMMER SEMESTER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C6D44-3016-FB0B-BA49-2DB7EB0F8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Stevenson</a:t>
            </a:r>
          </a:p>
        </p:txBody>
      </p:sp>
    </p:spTree>
    <p:extLst>
      <p:ext uri="{BB962C8B-B14F-4D97-AF65-F5344CB8AC3E}">
        <p14:creationId xmlns:p14="http://schemas.microsoft.com/office/powerpoint/2010/main" val="193482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8A174-4130-A6E5-1111-2A3DE532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23" y="1302592"/>
            <a:ext cx="6096000" cy="5391150"/>
          </a:xfrm>
          <a:prstGeom prst="rect">
            <a:avLst/>
          </a:prstGeom>
        </p:spPr>
      </p:pic>
      <p:pic>
        <p:nvPicPr>
          <p:cNvPr id="1026" name="Picture 2" descr="Heinz Doofenshmirtz | Phineas and Ferb Wiki | Fandom">
            <a:extLst>
              <a:ext uri="{FF2B5EF4-FFF2-40B4-BE49-F238E27FC236}">
                <a16:creationId xmlns:a16="http://schemas.microsoft.com/office/drawing/2014/main" id="{E8A0A389-6CB3-EFFC-78B6-AA7A40EC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77" y="199636"/>
            <a:ext cx="5195285" cy="649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51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0FDA-EBCA-9336-602F-53B6D17A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Buses and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E3DB0-0678-7C5C-E80E-040CC277F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42D24-8FCD-EF73-43E1-3847BCDE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95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B898A-62D9-B790-AF6F-AA2242F5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69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4EC52-8C34-907D-8FAE-508FC1582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3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428A-F58F-CD67-EE91-D9151B6A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FECC3-CCC6-84C9-77BE-051689EEB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36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4AAB6-F40F-B67A-D9A4-C913B6CA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80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BF519-5CFE-C286-9F0D-3C04ACDF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94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AF9AE2-ABE6-0B13-1CD2-E8258AA7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4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6CBF4-9AE6-45D3-594E-33234676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5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3175-72F0-6551-5E07-D01E30D8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8CB2F-C972-E39C-9280-5082F6255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06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F948-31D3-76F3-6E33-73249AED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291937-8484-453F-FCE7-128C764AC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25" y="1395314"/>
            <a:ext cx="10085479" cy="5357911"/>
          </a:xfrm>
        </p:spPr>
      </p:pic>
    </p:spTree>
    <p:extLst>
      <p:ext uri="{BB962C8B-B14F-4D97-AF65-F5344CB8AC3E}">
        <p14:creationId xmlns:p14="http://schemas.microsoft.com/office/powerpoint/2010/main" val="3374763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9CC01-C750-5E5F-A9D2-E2871639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40" y="196311"/>
            <a:ext cx="5629189" cy="6465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97C12-0339-57DB-CE47-7C00B7E2D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52" y="2232564"/>
            <a:ext cx="4467225" cy="4429125"/>
          </a:xfrm>
          <a:prstGeom prst="rect">
            <a:avLst/>
          </a:prstGeom>
        </p:spPr>
      </p:pic>
      <p:pic>
        <p:nvPicPr>
          <p:cNvPr id="2050" name="Picture 2" descr="Lloyd Asplund from Code Geass is a confirmed AroAce and he's obsessed with  mechs. Shouldn't we add mechs to the go to examples of stuff that are  better than sex? : r/aaaaaaacccccccce">
            <a:extLst>
              <a:ext uri="{FF2B5EF4-FFF2-40B4-BE49-F238E27FC236}">
                <a16:creationId xmlns:a16="http://schemas.microsoft.com/office/drawing/2014/main" id="{EF38076F-9B94-1A1C-ED7B-FA4DAD55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71" y="102637"/>
            <a:ext cx="2000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04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8716-3769-D916-B81D-0D9F7150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CASHE MEMORY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7E5C2-7835-AEB3-3DD8-4B37EA3F2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289050"/>
            <a:ext cx="10339293" cy="5492750"/>
          </a:xfrm>
        </p:spPr>
      </p:pic>
    </p:spTree>
    <p:extLst>
      <p:ext uri="{BB962C8B-B14F-4D97-AF65-F5344CB8AC3E}">
        <p14:creationId xmlns:p14="http://schemas.microsoft.com/office/powerpoint/2010/main" val="3039474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317E-C7DD-996B-3EB7-B34B7769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what becomes three computations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4F87DD-F873-8D96-0BB7-FB52F61CA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8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55BEE-39BA-E7BE-1DF9-AD58D69F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4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656A8-A41D-E416-3EEC-4194AD60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38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B46F3-4C9C-6002-35EE-527D203C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</a:t>
            </a:r>
            <a:r>
              <a:rPr lang="en-US" dirty="0" err="1"/>
              <a:t>proccessors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536774-A874-360C-771C-C9037BE50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1" y="1329531"/>
            <a:ext cx="10030010" cy="5328444"/>
          </a:xfrm>
        </p:spPr>
      </p:pic>
    </p:spTree>
    <p:extLst>
      <p:ext uri="{BB962C8B-B14F-4D97-AF65-F5344CB8AC3E}">
        <p14:creationId xmlns:p14="http://schemas.microsoft.com/office/powerpoint/2010/main" val="2249404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634D-174C-0612-E137-3D7B3570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90B92E-0BD8-98D6-3C53-714D6D2C0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1" y="1289050"/>
            <a:ext cx="10303434" cy="5473700"/>
          </a:xfrm>
        </p:spPr>
      </p:pic>
    </p:spTree>
    <p:extLst>
      <p:ext uri="{BB962C8B-B14F-4D97-AF65-F5344CB8AC3E}">
        <p14:creationId xmlns:p14="http://schemas.microsoft.com/office/powerpoint/2010/main" val="3931029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FD0F9-9E83-67E7-81DC-90C02C06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27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51DC-C70A-830D-0639-E56FDFF1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 Registers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C0299-C7A9-B938-AD72-2CB629ECF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045" y="1306286"/>
            <a:ext cx="10186832" cy="5411755"/>
          </a:xfrm>
        </p:spPr>
      </p:pic>
    </p:spTree>
    <p:extLst>
      <p:ext uri="{BB962C8B-B14F-4D97-AF65-F5344CB8AC3E}">
        <p14:creationId xmlns:p14="http://schemas.microsoft.com/office/powerpoint/2010/main" val="2184293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E5099-1DA8-68C3-AA06-C134A1D9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9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34D67-3541-8972-7EF6-3BD0BCA4B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61631"/>
            <a:ext cx="10748787" cy="66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7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CA65-1570-4D37-6BC0-ECF9F639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constants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5A868-38B8-3F27-3BD0-C6A9E3B1A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036" y="1303094"/>
            <a:ext cx="10157713" cy="5396286"/>
          </a:xfrm>
        </p:spPr>
      </p:pic>
    </p:spTree>
    <p:extLst>
      <p:ext uri="{BB962C8B-B14F-4D97-AF65-F5344CB8AC3E}">
        <p14:creationId xmlns:p14="http://schemas.microsoft.com/office/powerpoint/2010/main" val="419012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188B-EB78-0B70-12D8-F47E9546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Number constants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73F864-B874-E62D-AAAC-1B1BE41E7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08088"/>
            <a:ext cx="10336549" cy="5491292"/>
          </a:xfrm>
        </p:spPr>
      </p:pic>
    </p:spTree>
    <p:extLst>
      <p:ext uri="{BB962C8B-B14F-4D97-AF65-F5344CB8AC3E}">
        <p14:creationId xmlns:p14="http://schemas.microsoft.com/office/powerpoint/2010/main" val="3742289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6B887-4C0D-0201-7F7C-E0B56E4A1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29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E6F991-36C9-A0E3-85C9-5ECD1D8A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42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E9B0F-28D8-597C-99B3-8F0C78D1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04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97E6E-A61E-C3A2-DB48-BA59C7669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5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20FC-7C85-D6BF-C9D7-B6EAE464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1258"/>
            <a:ext cx="9446482" cy="347079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identifiers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1D20E1-EAB0-8569-DBD2-758654123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72" y="783772"/>
            <a:ext cx="11152824" cy="5924938"/>
          </a:xfrm>
        </p:spPr>
      </p:pic>
    </p:spTree>
    <p:extLst>
      <p:ext uri="{BB962C8B-B14F-4D97-AF65-F5344CB8AC3E}">
        <p14:creationId xmlns:p14="http://schemas.microsoft.com/office/powerpoint/2010/main" val="2538331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2BF2-A345-24A4-1162-4E56B793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5" y="65315"/>
            <a:ext cx="9916885" cy="699796"/>
          </a:xfrm>
        </p:spPr>
        <p:txBody>
          <a:bodyPr/>
          <a:lstStyle/>
          <a:p>
            <a:r>
              <a:rPr lang="en-US" dirty="0"/>
              <a:t>Defining segments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9621A2-E50A-499A-36BC-2E768F9AB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74" y="674737"/>
            <a:ext cx="11393193" cy="6052634"/>
          </a:xfrm>
        </p:spPr>
      </p:pic>
    </p:spTree>
    <p:extLst>
      <p:ext uri="{BB962C8B-B14F-4D97-AF65-F5344CB8AC3E}">
        <p14:creationId xmlns:p14="http://schemas.microsoft.com/office/powerpoint/2010/main" val="492688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53E4B-90F8-4F56-518B-BC468704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916E95-118A-6BC0-2D94-0077EC9FD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76" y="229215"/>
            <a:ext cx="12046247" cy="6399569"/>
          </a:xfrm>
        </p:spPr>
      </p:pic>
    </p:spTree>
    <p:extLst>
      <p:ext uri="{BB962C8B-B14F-4D97-AF65-F5344CB8AC3E}">
        <p14:creationId xmlns:p14="http://schemas.microsoft.com/office/powerpoint/2010/main" val="262703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AF4AF-9F38-689D-2197-A6D625A2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61" y="345913"/>
            <a:ext cx="4729032" cy="3216437"/>
          </a:xfrm>
          <a:prstGeom prst="rect">
            <a:avLst/>
          </a:prstGeom>
        </p:spPr>
      </p:pic>
      <p:pic>
        <p:nvPicPr>
          <p:cNvPr id="1026" name="Picture 2" descr="MCQ] Consider the given expression: not True and False or True">
            <a:extLst>
              <a:ext uri="{FF2B5EF4-FFF2-40B4-BE49-F238E27FC236}">
                <a16:creationId xmlns:a16="http://schemas.microsoft.com/office/drawing/2014/main" id="{E5406B06-AAA0-19CB-42F3-B9C74D66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4788"/>
            <a:ext cx="5362575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355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92165-1827-076E-B1AC-AD4C2DE1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34CA13-8202-9A26-D42D-C41D06DCA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51" y="102637"/>
            <a:ext cx="12028682" cy="6390238"/>
          </a:xfrm>
        </p:spPr>
      </p:pic>
    </p:spTree>
    <p:extLst>
      <p:ext uri="{BB962C8B-B14F-4D97-AF65-F5344CB8AC3E}">
        <p14:creationId xmlns:p14="http://schemas.microsoft.com/office/powerpoint/2010/main" val="2041910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at's All Folks - Bugs Bunny - YouTube">
            <a:extLst>
              <a:ext uri="{FF2B5EF4-FFF2-40B4-BE49-F238E27FC236}">
                <a16:creationId xmlns:a16="http://schemas.microsoft.com/office/drawing/2014/main" id="{3397B48A-2592-8B31-9DA5-E8AD2F2E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04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D775F-3959-1AE2-B4FE-957847D00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1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5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40F0F-9070-5F41-886C-532EC5B6D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B8BA0-B69A-E1E2-6A23-2F3698C4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62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50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F703-FC70-1BC4-CCB2-994E8B5D9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Microproccessors</a:t>
            </a:r>
            <a:r>
              <a:rPr lang="en-US" dirty="0"/>
              <a:t> and what is a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15D15-E185-402D-EFDF-68757448B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2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64806-550A-2B58-E1DF-3BEF4995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50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43</Words>
  <Application>Microsoft Office PowerPoint</Application>
  <PresentationFormat>Widescreen</PresentationFormat>
  <Paragraphs>16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CS 240 WEEK 1 SUMMER SEMESTER</vt:lpstr>
      <vt:lpstr>Boolean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Microproccessors and what is a CPU</vt:lpstr>
      <vt:lpstr>PowerPoint Presentation</vt:lpstr>
      <vt:lpstr>PowerPoint Presentation</vt:lpstr>
      <vt:lpstr>Buses and registers</vt:lpstr>
      <vt:lpstr>PowerPoint Presentation</vt:lpstr>
      <vt:lpstr>PowerPoint Presentation</vt:lpstr>
      <vt:lpstr>PowerPoint Presentation</vt:lpstr>
      <vt:lpstr>CLOCK</vt:lpstr>
      <vt:lpstr>PowerPoint Presentation</vt:lpstr>
      <vt:lpstr>PowerPoint Presentation</vt:lpstr>
      <vt:lpstr>PowerPoint Presentation</vt:lpstr>
      <vt:lpstr>PowerPoint Presentation</vt:lpstr>
      <vt:lpstr>ADDRESS</vt:lpstr>
      <vt:lpstr>PowerPoint Presentation</vt:lpstr>
      <vt:lpstr>CASHE MEMORY</vt:lpstr>
      <vt:lpstr>CPU what becomes three computations</vt:lpstr>
      <vt:lpstr>PowerPoint Presentation</vt:lpstr>
      <vt:lpstr>PowerPoint Presentation</vt:lpstr>
      <vt:lpstr>X86 proccessors</vt:lpstr>
      <vt:lpstr>Memory hierarchy</vt:lpstr>
      <vt:lpstr>PowerPoint Presentation</vt:lpstr>
      <vt:lpstr>Flag Registers</vt:lpstr>
      <vt:lpstr>PowerPoint Presentation</vt:lpstr>
      <vt:lpstr>Integer constants</vt:lpstr>
      <vt:lpstr>Real Number constants</vt:lpstr>
      <vt:lpstr>PowerPoint Presentation</vt:lpstr>
      <vt:lpstr>PowerPoint Presentation</vt:lpstr>
      <vt:lpstr>PowerPoint Presentation</vt:lpstr>
      <vt:lpstr>PowerPoint Presentation</vt:lpstr>
      <vt:lpstr>identifiers</vt:lpstr>
      <vt:lpstr>Defining segments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240 WEEK 1 SUMMER SEMESTER</dc:title>
  <dc:creator>Charles Seager</dc:creator>
  <cp:lastModifiedBy>Charles Seager</cp:lastModifiedBy>
  <cp:revision>1</cp:revision>
  <dcterms:created xsi:type="dcterms:W3CDTF">2023-02-20T13:15:31Z</dcterms:created>
  <dcterms:modified xsi:type="dcterms:W3CDTF">2023-10-15T14:32:33Z</dcterms:modified>
</cp:coreProperties>
</file>